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7" r:id="rId2"/>
    <p:sldId id="261" r:id="rId3"/>
    <p:sldId id="262" r:id="rId4"/>
    <p:sldId id="259" r:id="rId5"/>
    <p:sldId id="260" r:id="rId6"/>
    <p:sldId id="263" r:id="rId7"/>
    <p:sldId id="264" r:id="rId8"/>
  </p:sldIdLst>
  <p:sldSz cx="10972800" cy="182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22F"/>
    <a:srgbClr val="FB5732"/>
    <a:srgbClr val="6C6C69"/>
    <a:srgbClr val="7CA0A1"/>
    <a:srgbClr val="0B4B70"/>
    <a:srgbClr val="3EA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/>
    <p:restoredTop sz="94714"/>
  </p:normalViewPr>
  <p:slideViewPr>
    <p:cSldViewPr snapToGrid="0" snapToObjects="1">
      <p:cViewPr varScale="1">
        <p:scale>
          <a:sx n="129" d="100"/>
          <a:sy n="129" d="100"/>
        </p:scale>
        <p:origin x="208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34A50-0818-CA45-9079-6D4C3E5D7335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829300" y="1143000"/>
            <a:ext cx="1851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457F-4375-AC4D-BC5F-53FF439EE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1pPr>
    <a:lvl2pPr marL="307190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2pPr>
    <a:lvl3pPr marL="614379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3pPr>
    <a:lvl4pPr marL="921569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4pPr>
    <a:lvl5pPr marL="1228758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5pPr>
    <a:lvl6pPr marL="1535949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6pPr>
    <a:lvl7pPr marL="1843139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7pPr>
    <a:lvl8pPr marL="2150328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8pPr>
    <a:lvl9pPr marL="2457518" algn="l" defTabSz="614379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457F-4375-AC4D-BC5F-53FF439EED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457F-4375-AC4D-BC5F-53FF439EE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99297"/>
            <a:ext cx="8229600" cy="636693"/>
          </a:xfrm>
        </p:spPr>
        <p:txBody>
          <a:bodyPr anchor="b"/>
          <a:lstStyle>
            <a:lvl1pPr algn="ctr"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60543"/>
            <a:ext cx="8229600" cy="441537"/>
          </a:xfrm>
        </p:spPr>
        <p:txBody>
          <a:bodyPr/>
          <a:lstStyle>
            <a:lvl1pPr marL="0" indent="0" algn="ctr">
              <a:buNone/>
              <a:defRPr sz="640"/>
            </a:lvl1pPr>
            <a:lvl2pPr marL="121935" indent="0" algn="ctr">
              <a:buNone/>
              <a:defRPr sz="533"/>
            </a:lvl2pPr>
            <a:lvl3pPr marL="243870" indent="0" algn="ctr">
              <a:buNone/>
              <a:defRPr sz="480"/>
            </a:lvl3pPr>
            <a:lvl4pPr marL="365806" indent="0" algn="ctr">
              <a:buNone/>
              <a:defRPr sz="427"/>
            </a:lvl4pPr>
            <a:lvl5pPr marL="487741" indent="0" algn="ctr">
              <a:buNone/>
              <a:defRPr sz="427"/>
            </a:lvl5pPr>
            <a:lvl6pPr marL="609676" indent="0" algn="ctr">
              <a:buNone/>
              <a:defRPr sz="427"/>
            </a:lvl6pPr>
            <a:lvl7pPr marL="731611" indent="0" algn="ctr">
              <a:buNone/>
              <a:defRPr sz="427"/>
            </a:lvl7pPr>
            <a:lvl8pPr marL="853547" indent="0" algn="ctr">
              <a:buNone/>
              <a:defRPr sz="427"/>
            </a:lvl8pPr>
            <a:lvl9pPr marL="975482" indent="0" algn="ctr">
              <a:buNone/>
              <a:defRPr sz="4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97367"/>
            <a:ext cx="2366010" cy="1549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97367"/>
            <a:ext cx="6960870" cy="154982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455930"/>
            <a:ext cx="9464040" cy="76073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1223857"/>
            <a:ext cx="9464040" cy="400050"/>
          </a:xfrm>
        </p:spPr>
        <p:txBody>
          <a:bodyPr/>
          <a:lstStyle>
            <a:lvl1pPr marL="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1pPr>
            <a:lvl2pPr marL="121935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2pPr>
            <a:lvl3pPr marL="24387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3pPr>
            <a:lvl4pPr marL="365806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4pPr>
            <a:lvl5pPr marL="487741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5pPr>
            <a:lvl6pPr marL="609676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6pPr>
            <a:lvl7pPr marL="731611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7pPr>
            <a:lvl8pPr marL="853547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8pPr>
            <a:lvl9pPr marL="975482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86833"/>
            <a:ext cx="4663440" cy="1160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486833"/>
            <a:ext cx="4663440" cy="1160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7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97367"/>
            <a:ext cx="9464040" cy="3534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448310"/>
            <a:ext cx="4642008" cy="219710"/>
          </a:xfrm>
        </p:spPr>
        <p:txBody>
          <a:bodyPr anchor="b"/>
          <a:lstStyle>
            <a:lvl1pPr marL="0" indent="0">
              <a:buNone/>
              <a:defRPr sz="640" b="1"/>
            </a:lvl1pPr>
            <a:lvl2pPr marL="121935" indent="0">
              <a:buNone/>
              <a:defRPr sz="533" b="1"/>
            </a:lvl2pPr>
            <a:lvl3pPr marL="243870" indent="0">
              <a:buNone/>
              <a:defRPr sz="480" b="1"/>
            </a:lvl3pPr>
            <a:lvl4pPr marL="365806" indent="0">
              <a:buNone/>
              <a:defRPr sz="427" b="1"/>
            </a:lvl4pPr>
            <a:lvl5pPr marL="487741" indent="0">
              <a:buNone/>
              <a:defRPr sz="427" b="1"/>
            </a:lvl5pPr>
            <a:lvl6pPr marL="609676" indent="0">
              <a:buNone/>
              <a:defRPr sz="427" b="1"/>
            </a:lvl6pPr>
            <a:lvl7pPr marL="731611" indent="0">
              <a:buNone/>
              <a:defRPr sz="427" b="1"/>
            </a:lvl7pPr>
            <a:lvl8pPr marL="853547" indent="0">
              <a:buNone/>
              <a:defRPr sz="427" b="1"/>
            </a:lvl8pPr>
            <a:lvl9pPr marL="975482" indent="0">
              <a:buNone/>
              <a:defRPr sz="4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668020"/>
            <a:ext cx="4642008" cy="9825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448310"/>
            <a:ext cx="4664869" cy="219710"/>
          </a:xfrm>
        </p:spPr>
        <p:txBody>
          <a:bodyPr anchor="b"/>
          <a:lstStyle>
            <a:lvl1pPr marL="0" indent="0">
              <a:buNone/>
              <a:defRPr sz="640" b="1"/>
            </a:lvl1pPr>
            <a:lvl2pPr marL="121935" indent="0">
              <a:buNone/>
              <a:defRPr sz="533" b="1"/>
            </a:lvl2pPr>
            <a:lvl3pPr marL="243870" indent="0">
              <a:buNone/>
              <a:defRPr sz="480" b="1"/>
            </a:lvl3pPr>
            <a:lvl4pPr marL="365806" indent="0">
              <a:buNone/>
              <a:defRPr sz="427" b="1"/>
            </a:lvl4pPr>
            <a:lvl5pPr marL="487741" indent="0">
              <a:buNone/>
              <a:defRPr sz="427" b="1"/>
            </a:lvl5pPr>
            <a:lvl6pPr marL="609676" indent="0">
              <a:buNone/>
              <a:defRPr sz="427" b="1"/>
            </a:lvl6pPr>
            <a:lvl7pPr marL="731611" indent="0">
              <a:buNone/>
              <a:defRPr sz="427" b="1"/>
            </a:lvl7pPr>
            <a:lvl8pPr marL="853547" indent="0">
              <a:buNone/>
              <a:defRPr sz="427" b="1"/>
            </a:lvl8pPr>
            <a:lvl9pPr marL="975482" indent="0">
              <a:buNone/>
              <a:defRPr sz="4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668020"/>
            <a:ext cx="4664869" cy="9825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121920"/>
            <a:ext cx="3539013" cy="426720"/>
          </a:xfrm>
        </p:spPr>
        <p:txBody>
          <a:bodyPr anchor="b"/>
          <a:lstStyle>
            <a:lvl1pPr>
              <a:defRPr sz="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263314"/>
            <a:ext cx="5554980" cy="1299633"/>
          </a:xfrm>
        </p:spPr>
        <p:txBody>
          <a:bodyPr/>
          <a:lstStyle>
            <a:lvl1pPr>
              <a:defRPr sz="853"/>
            </a:lvl1pPr>
            <a:lvl2pPr>
              <a:defRPr sz="747"/>
            </a:lvl2pPr>
            <a:lvl3pPr>
              <a:defRPr sz="640"/>
            </a:lvl3pPr>
            <a:lvl4pPr>
              <a:defRPr sz="533"/>
            </a:lvl4pPr>
            <a:lvl5pPr>
              <a:defRPr sz="533"/>
            </a:lvl5pPr>
            <a:lvl6pPr>
              <a:defRPr sz="533"/>
            </a:lvl6pPr>
            <a:lvl7pPr>
              <a:defRPr sz="533"/>
            </a:lvl7pPr>
            <a:lvl8pPr>
              <a:defRPr sz="533"/>
            </a:lvl8pPr>
            <a:lvl9pPr>
              <a:defRPr sz="5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548640"/>
            <a:ext cx="3539013" cy="1016423"/>
          </a:xfrm>
        </p:spPr>
        <p:txBody>
          <a:bodyPr/>
          <a:lstStyle>
            <a:lvl1pPr marL="0" indent="0">
              <a:buNone/>
              <a:defRPr sz="427"/>
            </a:lvl1pPr>
            <a:lvl2pPr marL="121935" indent="0">
              <a:buNone/>
              <a:defRPr sz="373"/>
            </a:lvl2pPr>
            <a:lvl3pPr marL="243870" indent="0">
              <a:buNone/>
              <a:defRPr sz="320"/>
            </a:lvl3pPr>
            <a:lvl4pPr marL="365806" indent="0">
              <a:buNone/>
              <a:defRPr sz="267"/>
            </a:lvl4pPr>
            <a:lvl5pPr marL="487741" indent="0">
              <a:buNone/>
              <a:defRPr sz="267"/>
            </a:lvl5pPr>
            <a:lvl6pPr marL="609676" indent="0">
              <a:buNone/>
              <a:defRPr sz="267"/>
            </a:lvl6pPr>
            <a:lvl7pPr marL="731611" indent="0">
              <a:buNone/>
              <a:defRPr sz="267"/>
            </a:lvl7pPr>
            <a:lvl8pPr marL="853547" indent="0">
              <a:buNone/>
              <a:defRPr sz="267"/>
            </a:lvl8pPr>
            <a:lvl9pPr marL="975482" indent="0">
              <a:buNone/>
              <a:defRPr sz="2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121920"/>
            <a:ext cx="3539013" cy="426720"/>
          </a:xfrm>
        </p:spPr>
        <p:txBody>
          <a:bodyPr anchor="b"/>
          <a:lstStyle>
            <a:lvl1pPr>
              <a:defRPr sz="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263314"/>
            <a:ext cx="5554980" cy="1299633"/>
          </a:xfrm>
        </p:spPr>
        <p:txBody>
          <a:bodyPr anchor="t"/>
          <a:lstStyle>
            <a:lvl1pPr marL="0" indent="0">
              <a:buNone/>
              <a:defRPr sz="853"/>
            </a:lvl1pPr>
            <a:lvl2pPr marL="121935" indent="0">
              <a:buNone/>
              <a:defRPr sz="747"/>
            </a:lvl2pPr>
            <a:lvl3pPr marL="243870" indent="0">
              <a:buNone/>
              <a:defRPr sz="640"/>
            </a:lvl3pPr>
            <a:lvl4pPr marL="365806" indent="0">
              <a:buNone/>
              <a:defRPr sz="533"/>
            </a:lvl4pPr>
            <a:lvl5pPr marL="487741" indent="0">
              <a:buNone/>
              <a:defRPr sz="533"/>
            </a:lvl5pPr>
            <a:lvl6pPr marL="609676" indent="0">
              <a:buNone/>
              <a:defRPr sz="533"/>
            </a:lvl6pPr>
            <a:lvl7pPr marL="731611" indent="0">
              <a:buNone/>
              <a:defRPr sz="533"/>
            </a:lvl7pPr>
            <a:lvl8pPr marL="853547" indent="0">
              <a:buNone/>
              <a:defRPr sz="533"/>
            </a:lvl8pPr>
            <a:lvl9pPr marL="975482" indent="0">
              <a:buNone/>
              <a:defRPr sz="5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548640"/>
            <a:ext cx="3539013" cy="1016423"/>
          </a:xfrm>
        </p:spPr>
        <p:txBody>
          <a:bodyPr/>
          <a:lstStyle>
            <a:lvl1pPr marL="0" indent="0">
              <a:buNone/>
              <a:defRPr sz="427"/>
            </a:lvl1pPr>
            <a:lvl2pPr marL="121935" indent="0">
              <a:buNone/>
              <a:defRPr sz="373"/>
            </a:lvl2pPr>
            <a:lvl3pPr marL="243870" indent="0">
              <a:buNone/>
              <a:defRPr sz="320"/>
            </a:lvl3pPr>
            <a:lvl4pPr marL="365806" indent="0">
              <a:buNone/>
              <a:defRPr sz="267"/>
            </a:lvl4pPr>
            <a:lvl5pPr marL="487741" indent="0">
              <a:buNone/>
              <a:defRPr sz="267"/>
            </a:lvl5pPr>
            <a:lvl6pPr marL="609676" indent="0">
              <a:buNone/>
              <a:defRPr sz="267"/>
            </a:lvl6pPr>
            <a:lvl7pPr marL="731611" indent="0">
              <a:buNone/>
              <a:defRPr sz="267"/>
            </a:lvl7pPr>
            <a:lvl8pPr marL="853547" indent="0">
              <a:buNone/>
              <a:defRPr sz="267"/>
            </a:lvl8pPr>
            <a:lvl9pPr marL="975482" indent="0">
              <a:buNone/>
              <a:defRPr sz="2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7367"/>
            <a:ext cx="9464040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86833"/>
            <a:ext cx="9464040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695027"/>
            <a:ext cx="246888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CA16-2917-AD4A-A23B-743B277F609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695027"/>
            <a:ext cx="370332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695027"/>
            <a:ext cx="246888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2DC9-7841-7B4D-9A27-6AAC546B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43870" rtl="0" eaLnBrk="1" latinLnBrk="0" hangingPunct="1">
        <a:lnSpc>
          <a:spcPct val="90000"/>
        </a:lnSpc>
        <a:spcBef>
          <a:spcPct val="0"/>
        </a:spcBef>
        <a:buNone/>
        <a:defRPr sz="11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" indent="-60968" algn="l" defTabSz="24387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747" kern="1200">
          <a:solidFill>
            <a:schemeClr val="tx1"/>
          </a:solidFill>
          <a:latin typeface="+mn-lt"/>
          <a:ea typeface="+mn-ea"/>
          <a:cs typeface="+mn-cs"/>
        </a:defRPr>
      </a:lvl1pPr>
      <a:lvl2pPr marL="182903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2pPr>
      <a:lvl3pPr marL="304838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533" kern="1200">
          <a:solidFill>
            <a:schemeClr val="tx1"/>
          </a:solidFill>
          <a:latin typeface="+mn-lt"/>
          <a:ea typeface="+mn-ea"/>
          <a:cs typeface="+mn-cs"/>
        </a:defRPr>
      </a:lvl3pPr>
      <a:lvl4pPr marL="426773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4pPr>
      <a:lvl5pPr marL="548709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5pPr>
      <a:lvl6pPr marL="670644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6pPr>
      <a:lvl7pPr marL="792579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7pPr>
      <a:lvl8pPr marL="914514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8pPr>
      <a:lvl9pPr marL="1036450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5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2pPr>
      <a:lvl3pPr marL="243870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3pPr>
      <a:lvl4pPr marL="365806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4pPr>
      <a:lvl5pPr marL="487741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5pPr>
      <a:lvl6pPr marL="609676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6pPr>
      <a:lvl7pPr marL="731611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7pPr>
      <a:lvl8pPr marL="853547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8pPr>
      <a:lvl9pPr marL="975482" algn="l" defTabSz="243870" rtl="0" eaLnBrk="1" latinLnBrk="0" hangingPunct="1">
        <a:defRPr sz="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51" y="123246"/>
            <a:ext cx="10354832" cy="165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386" indent="-346386">
              <a:buFont typeface="Arial" panose="020B0604020202020204" pitchFamily="34" charset="0"/>
              <a:buChar char="•"/>
            </a:pP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This is a PowerPoint slide, just one that’s oddly-shaped.</a:t>
            </a:r>
          </a:p>
          <a:p>
            <a:pPr marL="346386" indent="-346386">
              <a:buFont typeface="Arial" panose="020B0604020202020204" pitchFamily="34" charset="0"/>
              <a:buChar char="•"/>
            </a:pP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Put stuff on it (which we do understand is a pretty technical description).</a:t>
            </a:r>
          </a:p>
          <a:p>
            <a:pPr marL="346386" indent="-346386">
              <a:buFont typeface="Arial" panose="020B0604020202020204" pitchFamily="34" charset="0"/>
              <a:buChar char="•"/>
            </a:pP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“Save As” or “Export” your slide(s) as image(s).</a:t>
            </a:r>
          </a:p>
          <a:p>
            <a:pPr marL="346386" indent="-346386">
              <a:buFont typeface="Arial" panose="020B0604020202020204" pitchFamily="34" charset="0"/>
              <a:buChar char="•"/>
            </a:pP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Add to your </a:t>
            </a:r>
            <a:r>
              <a:rPr lang="en-US" sz="1697" dirty="0" err="1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GoToStage</a:t>
            </a: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 channel.</a:t>
            </a:r>
          </a:p>
          <a:p>
            <a:pPr marL="346386" indent="-346386">
              <a:buFont typeface="Arial" panose="020B0604020202020204" pitchFamily="34" charset="0"/>
              <a:buChar char="•"/>
            </a:pP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Some personal examples are included as guides – I use custom fonts, and if you don’t have ‘</a:t>
            </a:r>
            <a:r>
              <a:rPr lang="en-US" sz="1697" dirty="0" err="1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em</a:t>
            </a: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, it won’t be </a:t>
            </a:r>
            <a:r>
              <a:rPr lang="en-US" sz="1697" dirty="0" err="1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purty</a:t>
            </a:r>
            <a:r>
              <a:rPr lang="en-US" sz="1697" dirty="0">
                <a:solidFill>
                  <a:srgbClr val="0B4B70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443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EF972-9133-264B-A2E6-DE45C0A74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" t="23605" b="52009"/>
          <a:stretch/>
        </p:blipFill>
        <p:spPr>
          <a:xfrm flipH="1">
            <a:off x="0" y="0"/>
            <a:ext cx="109728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0DD2E-AA96-1A44-AF6B-671DD52708A2}"/>
              </a:ext>
            </a:extLst>
          </p:cNvPr>
          <p:cNvSpPr txBox="1"/>
          <p:nvPr/>
        </p:nvSpPr>
        <p:spPr>
          <a:xfrm>
            <a:off x="3083996" y="-20782"/>
            <a:ext cx="5391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  <a:cs typeface="Muna" pitchFamily="2" charset="-78"/>
              </a:rPr>
              <a:t>Mission: Human connectedness in 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  <a:cs typeface="Muna" pitchFamily="2" charset="-78"/>
              </a:rPr>
              <a:t>virtual events, classes, &amp; webinars</a:t>
            </a:r>
          </a:p>
        </p:txBody>
      </p:sp>
    </p:spTree>
    <p:extLst>
      <p:ext uri="{BB962C8B-B14F-4D97-AF65-F5344CB8AC3E}">
        <p14:creationId xmlns:p14="http://schemas.microsoft.com/office/powerpoint/2010/main" val="304619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EF972-9133-264B-A2E6-DE45C0A74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" t="34948" b="40666"/>
          <a:stretch/>
        </p:blipFill>
        <p:spPr>
          <a:xfrm>
            <a:off x="0" y="0"/>
            <a:ext cx="1097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CF244D-F2FF-484B-B9EB-423440F3392E}"/>
              </a:ext>
            </a:extLst>
          </p:cNvPr>
          <p:cNvSpPr/>
          <p:nvPr/>
        </p:nvSpPr>
        <p:spPr>
          <a:xfrm>
            <a:off x="1843547" y="-11197"/>
            <a:ext cx="6267519" cy="1839997"/>
          </a:xfrm>
          <a:prstGeom prst="rect">
            <a:avLst/>
          </a:prstGeom>
          <a:gradFill flip="none" rotWithShape="1">
            <a:gsLst>
              <a:gs pos="0">
                <a:srgbClr val="7CA0A1"/>
              </a:gs>
              <a:gs pos="69000">
                <a:schemeClr val="bg2"/>
              </a:gs>
              <a:gs pos="8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97"/>
            <a:ext cx="1843547" cy="1843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7499" y="426573"/>
            <a:ext cx="5487152" cy="9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9" dirty="0">
                <a:latin typeface="Candara" panose="020E0502030303020204" pitchFamily="34" charset="0"/>
                <a:ea typeface="Helvetica Neue" charset="0"/>
                <a:cs typeface="Segoe UI Light" panose="020B0502040204020203" pitchFamily="34" charset="0"/>
              </a:rPr>
              <a:t>Virtual Prayer Groups</a:t>
            </a:r>
          </a:p>
          <a:p>
            <a:pPr>
              <a:lnSpc>
                <a:spcPct val="150000"/>
              </a:lnSpc>
            </a:pPr>
            <a:r>
              <a:rPr lang="en-US" sz="1455" dirty="0">
                <a:latin typeface="Candara" panose="020E0502030303020204" pitchFamily="34" charset="0"/>
                <a:ea typeface="Helvetica Neue" charset="0"/>
                <a:cs typeface="Segoe UI Light" panose="020B0502040204020203" pitchFamily="34" charset="0"/>
              </a:rPr>
              <a:t>with Roger Courville, CSP and Ray Taylor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480C6F4-842E-A04E-B40B-E7CC0DA6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02" y="166089"/>
            <a:ext cx="16383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7FC12-09FA-CE43-9254-D29742383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86" y="968299"/>
            <a:ext cx="2861733" cy="7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CF244D-F2FF-484B-B9EB-423440F3392E}"/>
              </a:ext>
            </a:extLst>
          </p:cNvPr>
          <p:cNvSpPr/>
          <p:nvPr/>
        </p:nvSpPr>
        <p:spPr>
          <a:xfrm>
            <a:off x="-1" y="0"/>
            <a:ext cx="8447315" cy="1839997"/>
          </a:xfrm>
          <a:prstGeom prst="rect">
            <a:avLst/>
          </a:prstGeom>
          <a:gradFill flip="none" rotWithShape="1">
            <a:gsLst>
              <a:gs pos="0">
                <a:srgbClr val="7CA0A1"/>
              </a:gs>
              <a:gs pos="69000">
                <a:schemeClr val="bg2"/>
              </a:gs>
              <a:gs pos="8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328" y="250532"/>
            <a:ext cx="8151014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ndara" panose="020E0502030303020204" pitchFamily="34" charset="0"/>
                <a:ea typeface="Helvetica Neue" charset="0"/>
                <a:cs typeface="Segoe UI Light" panose="020B0502040204020203" pitchFamily="34" charset="0"/>
              </a:rPr>
              <a:t>Virtual Prayer Groups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ndara" panose="020E0502030303020204" pitchFamily="34" charset="0"/>
                <a:ea typeface="Helvetica Neue" charset="0"/>
                <a:cs typeface="Segoe UI Light" panose="020B0502040204020203" pitchFamily="34" charset="0"/>
              </a:rPr>
              <a:t>with Terry Hershey, Roger Courville &amp; Ray Taylor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7FC12-09FA-CE43-9254-D2974238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25" y="430491"/>
            <a:ext cx="4140781" cy="10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ark sky&#10;&#10;Description automatically generated">
            <a:extLst>
              <a:ext uri="{FF2B5EF4-FFF2-40B4-BE49-F238E27FC236}">
                <a16:creationId xmlns:a16="http://schemas.microsoft.com/office/drawing/2014/main" id="{4FE66177-F730-B44D-B482-BCCE7C23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6" b="22065"/>
          <a:stretch/>
        </p:blipFill>
        <p:spPr>
          <a:xfrm>
            <a:off x="0" y="1"/>
            <a:ext cx="1097280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370E0-7D27-4240-88D2-5FEFD420ABFE}"/>
              </a:ext>
            </a:extLst>
          </p:cNvPr>
          <p:cNvSpPr txBox="1"/>
          <p:nvPr/>
        </p:nvSpPr>
        <p:spPr>
          <a:xfrm>
            <a:off x="1058585" y="0"/>
            <a:ext cx="8855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Veneer" panose="02000806000000000000" pitchFamily="2" charset="77"/>
              </a:rPr>
              <a:t>Bible | Culture | Connectorship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40E8A-823A-644B-B008-7BBEE1DDE8E1}"/>
              </a:ext>
            </a:extLst>
          </p:cNvPr>
          <p:cNvSpPr txBox="1"/>
          <p:nvPr/>
        </p:nvSpPr>
        <p:spPr>
          <a:xfrm>
            <a:off x="7318914" y="1015663"/>
            <a:ext cx="365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ForTheHope.org</a:t>
            </a:r>
          </a:p>
        </p:txBody>
      </p:sp>
    </p:spTree>
    <p:extLst>
      <p:ext uri="{BB962C8B-B14F-4D97-AF65-F5344CB8AC3E}">
        <p14:creationId xmlns:p14="http://schemas.microsoft.com/office/powerpoint/2010/main" val="256097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7370E0-7D27-4240-88D2-5FEFD420ABFE}"/>
              </a:ext>
            </a:extLst>
          </p:cNvPr>
          <p:cNvSpPr txBox="1"/>
          <p:nvPr/>
        </p:nvSpPr>
        <p:spPr>
          <a:xfrm>
            <a:off x="5111333" y="936150"/>
            <a:ext cx="5047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C6C69"/>
                </a:solidFill>
                <a:latin typeface="Veneer" panose="02000806000000000000" pitchFamily="2" charset="77"/>
              </a:rPr>
              <a:t>.com/</a:t>
            </a:r>
            <a:r>
              <a:rPr lang="en-US" sz="6000" dirty="0" err="1">
                <a:solidFill>
                  <a:srgbClr val="E0522F"/>
                </a:solidFill>
                <a:latin typeface="Veneer" panose="02000806000000000000" pitchFamily="2" charset="77"/>
              </a:rPr>
              <a:t>GoTo</a:t>
            </a:r>
            <a:r>
              <a:rPr lang="en-US" sz="6000" dirty="0" err="1">
                <a:solidFill>
                  <a:srgbClr val="6C6C69"/>
                </a:solidFill>
                <a:latin typeface="Veneer" panose="02000806000000000000" pitchFamily="2" charset="77"/>
              </a:rPr>
              <a:t>Goodies</a:t>
            </a:r>
            <a:endParaRPr lang="en-US" sz="6000" dirty="0">
              <a:solidFill>
                <a:srgbClr val="6C6C69"/>
              </a:solidFill>
              <a:latin typeface="Veneer" panose="02000806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38C66-6661-8E42-B0AB-16216651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66" y="79513"/>
            <a:ext cx="4711855" cy="21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125</Words>
  <Application>Microsoft Macintosh PowerPoint</Application>
  <PresentationFormat>Custom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Franklin Gothic Medium Cond</vt:lpstr>
      <vt:lpstr>Helvetica Neue</vt:lpstr>
      <vt:lpstr>Helvetica Neue Thin</vt:lpstr>
      <vt:lpstr>Veneer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Courville</dc:creator>
  <cp:lastModifiedBy>Roger Courville</cp:lastModifiedBy>
  <cp:revision>30</cp:revision>
  <cp:lastPrinted>2020-04-14T12:15:31Z</cp:lastPrinted>
  <dcterms:created xsi:type="dcterms:W3CDTF">2017-08-09T16:34:08Z</dcterms:created>
  <dcterms:modified xsi:type="dcterms:W3CDTF">2021-01-13T19:58:11Z</dcterms:modified>
</cp:coreProperties>
</file>